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11/12/2021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685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9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11/12/2021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0458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29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11/12/2021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070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11/12/2021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22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11/12/2021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439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11/12/2021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086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11/12/2021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478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11/12/2021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594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11/12/2021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07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70000">
              <a:schemeClr val="accent5">
                <a:lumMod val="75000"/>
              </a:schemeClr>
            </a:gs>
            <a:gs pos="43000">
              <a:schemeClr val="accent5">
                <a:lumMod val="50000"/>
              </a:schemeClr>
            </a:gs>
            <a:gs pos="100000">
              <a:schemeClr val="accent6">
                <a:lumMod val="60000"/>
                <a:lumOff val="4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11/12/2021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689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84F9D61-9303-40B4-9F7E-66A9B4EDC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Ближний планные дескрипторы двери для здания двери">
            <a:extLst>
              <a:ext uri="{FF2B5EF4-FFF2-40B4-BE49-F238E27FC236}">
                <a16:creationId xmlns:a16="http://schemas.microsoft.com/office/drawing/2014/main" id="{5AA441E0-7721-4F6A-9062-4CC9E81922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97" r="1" b="3112"/>
          <a:stretch/>
        </p:blipFill>
        <p:spPr>
          <a:xfrm>
            <a:off x="0" y="-2"/>
            <a:ext cx="12191979" cy="6858001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13" name="Overlay">
            <a:extLst>
              <a:ext uri="{FF2B5EF4-FFF2-40B4-BE49-F238E27FC236}">
                <a16:creationId xmlns:a16="http://schemas.microsoft.com/office/drawing/2014/main" id="{648D746A-0359-4EAE-8CF9-062E28169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671759-40D2-413A-AFC2-3CF860ECA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8" y="1549597"/>
            <a:ext cx="4501057" cy="2483316"/>
          </a:xfrm>
        </p:spPr>
        <p:txBody>
          <a:bodyPr anchor="b">
            <a:normAutofit/>
          </a:bodyPr>
          <a:lstStyle/>
          <a:p>
            <a:r>
              <a:rPr lang="ru-RU" b="1" dirty="0">
                <a:solidFill>
                  <a:srgbClr val="FFFFFF"/>
                </a:solidFill>
                <a:effectLst>
                  <a:outerShdw blurRad="50800" dist="50800" dir="5400000" sx="103000" sy="103000" algn="ctr" rotWithShape="0">
                    <a:schemeClr val="tx1"/>
                  </a:outerShdw>
                </a:effectLst>
              </a:rPr>
              <a:t>Заявка на выход детей из школы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E0D8FAB-4CC4-4CD3-8E4C-024C829A2E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558" y="5193436"/>
            <a:ext cx="4501056" cy="697811"/>
          </a:xfrm>
        </p:spPr>
        <p:txBody>
          <a:bodyPr anchor="t">
            <a:normAutofit/>
          </a:bodyPr>
          <a:lstStyle/>
          <a:p>
            <a:r>
              <a:rPr lang="ru-RU" i="1" dirty="0">
                <a:solidFill>
                  <a:srgbClr val="FFFFFF"/>
                </a:solidFill>
                <a:highlight>
                  <a:srgbClr val="000000"/>
                </a:highlight>
              </a:rPr>
              <a:t>Автор: Симонова Дарья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816C099-0516-4486-BC06-E0DCD29DD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089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7C9F07-34B9-4838-ACD5-207E05BDD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000000"/>
                </a:highlight>
              </a:rPr>
              <a:t>Цель проекта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D647E1-299D-46F7-B3D7-795840D0C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Целью моего проекта являлось создание приложения для контроля выхода детей из школы, обладающего </a:t>
            </a: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собственным</a:t>
            </a: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сервером и многопользовательским интерфейсом.</a:t>
            </a:r>
          </a:p>
        </p:txBody>
      </p:sp>
    </p:spTree>
    <p:extLst>
      <p:ext uri="{BB962C8B-B14F-4D97-AF65-F5344CB8AC3E}">
        <p14:creationId xmlns:p14="http://schemas.microsoft.com/office/powerpoint/2010/main" val="2356172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95000"/>
                <a:lumOff val="5000"/>
              </a:schemeClr>
            </a:gs>
            <a:gs pos="70000">
              <a:schemeClr val="accent5">
                <a:lumMod val="75000"/>
              </a:schemeClr>
            </a:gs>
            <a:gs pos="43000">
              <a:schemeClr val="accent5">
                <a:lumMod val="50000"/>
              </a:schemeClr>
            </a:gs>
            <a:gs pos="100000">
              <a:schemeClr val="accent6">
                <a:lumMod val="60000"/>
                <a:lumOff val="4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0CD3E8-9114-46A0-98F8-3791B2025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582" y="858983"/>
            <a:ext cx="3968783" cy="2021378"/>
          </a:xfrm>
        </p:spPr>
        <p:txBody>
          <a:bodyPr>
            <a:normAutofit/>
          </a:bodyPr>
          <a:lstStyle/>
          <a:p>
            <a:r>
              <a:rPr lang="ru-RU" sz="4800" dirty="0">
                <a:solidFill>
                  <a:schemeClr val="bg1"/>
                </a:solidFill>
                <a:highlight>
                  <a:srgbClr val="000000"/>
                </a:highlight>
              </a:rPr>
              <a:t>Положение дел до</a:t>
            </a:r>
          </a:p>
        </p:txBody>
      </p:sp>
      <p:pic>
        <p:nvPicPr>
          <p:cNvPr id="4" name="Объект 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D6E0DAF7-326C-496B-8F04-B50143A92C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04" r="34199"/>
          <a:stretch/>
        </p:blipFill>
        <p:spPr>
          <a:xfrm>
            <a:off x="-1" y="-2"/>
            <a:ext cx="6374929" cy="6858002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19D00CE-AC6F-42CD-901F-F3EC6106E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8582" y="3282696"/>
            <a:ext cx="3968783" cy="2957383"/>
          </a:xfrm>
        </p:spPr>
        <p:txBody>
          <a:bodyPr anchor="ctr">
            <a:normAutofit/>
          </a:bodyPr>
          <a:lstStyle/>
          <a:p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708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983D02-4C07-4C7E-BF1E-1ECB08AD4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000000"/>
                </a:highlight>
              </a:rPr>
              <a:t>Интерфейс родителя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D9D1C17-9519-452C-9CC3-0137A920BD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2955" y="3429000"/>
            <a:ext cx="1664352" cy="75597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A53D534-AB85-40FA-9C91-5B5A8C47E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306" y="3730687"/>
            <a:ext cx="1504699" cy="30283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42B2445-76F2-4BCC-8053-EF0319B98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006" y="2819825"/>
            <a:ext cx="2274576" cy="234021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B8A126C-C6B8-4745-8000-97C65E23F0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9288" y="3240971"/>
            <a:ext cx="1359526" cy="51820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1F4CB78-1C66-42F4-938D-B3D634E416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6297" y="4124161"/>
            <a:ext cx="1359526" cy="51820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5359668-5847-4834-8D8D-C900D37B9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850" y="3690369"/>
            <a:ext cx="1705029" cy="34315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7084E6E-9CEA-4B8B-A845-F8CAC20A48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2728" y="2589030"/>
            <a:ext cx="2384631" cy="309443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738E972-B7B7-484D-8645-77E60FECF7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85762" y="2997500"/>
            <a:ext cx="1298561" cy="54868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2A87A0A-E4B7-45EF-8D7D-46E007F0299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59512" y="3170903"/>
            <a:ext cx="182896" cy="18899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C3C62B2-C71B-4801-80DE-547865986B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85762" y="3759176"/>
            <a:ext cx="1298561" cy="54868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F87486A-1385-4636-A889-E961A20B7D6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59512" y="3947257"/>
            <a:ext cx="182896" cy="188992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B8E34EA-0935-4C99-8F8A-E7B3FF648AB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02188" y="3989932"/>
            <a:ext cx="97544" cy="103641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A9D0F35-36D5-404F-AD88-0BF5AE1A263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85761" y="4707730"/>
            <a:ext cx="1298561" cy="54259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0DFB338-8972-478E-B131-141D48BFF6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59512" y="4901170"/>
            <a:ext cx="182896" cy="18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336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81D55F-C789-4575-B456-B71772F6F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000000"/>
                </a:highlight>
              </a:rPr>
              <a:t>Интерфейс учителя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F048175-5769-4F46-85FE-AAE7FD55E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5936" y="3905490"/>
            <a:ext cx="969348" cy="195089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83DE20-6E37-433E-BE31-5C4542AFD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584" y="3625050"/>
            <a:ext cx="1664352" cy="75597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46E677A-24EA-4003-87A7-0E7A185326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1237" y="2313635"/>
            <a:ext cx="3239037" cy="376784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4C310EA-B18A-45AE-930D-4F6838272D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4404" y="2175115"/>
            <a:ext cx="3615241" cy="108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046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EC92E3-B2D1-4325-BF8A-F2BFA47F1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ru-RU" sz="4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0000"/>
                </a:highlight>
                <a:uLnTx/>
                <a:uFillTx/>
                <a:ea typeface="+mj-ea"/>
                <a:cs typeface="+mj-cs"/>
              </a:rPr>
              <a:t>Интерфейс администратора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8B5E407-1368-4795-ACE2-12D2625FB2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9101" y="3695625"/>
            <a:ext cx="1558599" cy="31368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71C5F5-435A-45C7-9748-ABDA6F82E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749" y="3467100"/>
            <a:ext cx="1664352" cy="75597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4FF1833-D614-4D21-93C9-EB7E34832A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5237" y="2558374"/>
            <a:ext cx="3200400" cy="372245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247FE81-8DDE-44E4-B321-682066E8A6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8598" y="2367069"/>
            <a:ext cx="2889754" cy="51210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BB152EF-93D6-45FD-9651-5C2B0F14E8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3587" y="5031822"/>
            <a:ext cx="2956816" cy="104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62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6436C6-7D61-4794-909D-F63CF9133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ru-RU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pic>
        <p:nvPicPr>
          <p:cNvPr id="4" name="работа">
            <a:hlinkClick r:id="" action="ppaction://media"/>
            <a:extLst>
              <a:ext uri="{FF2B5EF4-FFF2-40B4-BE49-F238E27FC236}">
                <a16:creationId xmlns:a16="http://schemas.microsoft.com/office/drawing/2014/main" id="{F2FCA575-C760-46EC-9FC0-94A637A798A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12542"/>
          <a:stretch/>
        </p:blipFill>
        <p:spPr>
          <a:xfrm>
            <a:off x="1684526" y="481148"/>
            <a:ext cx="8364996" cy="5342603"/>
          </a:xfrm>
        </p:spPr>
      </p:pic>
    </p:spTree>
    <p:extLst>
      <p:ext uri="{BB962C8B-B14F-4D97-AF65-F5344CB8AC3E}">
        <p14:creationId xmlns:p14="http://schemas.microsoft.com/office/powerpoint/2010/main" val="4075173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evelVTI">
  <a:themeElements>
    <a:clrScheme name="AnalogousFromRegularSeedLeftStep">
      <a:dk1>
        <a:srgbClr val="000000"/>
      </a:dk1>
      <a:lt1>
        <a:srgbClr val="FFFFFF"/>
      </a:lt1>
      <a:dk2>
        <a:srgbClr val="2B1F37"/>
      </a:dk2>
      <a:lt2>
        <a:srgbClr val="E2E8E5"/>
      </a:lt2>
      <a:accent1>
        <a:srgbClr val="C34D81"/>
      </a:accent1>
      <a:accent2>
        <a:srgbClr val="B13BA0"/>
      </a:accent2>
      <a:accent3>
        <a:srgbClr val="A34DC3"/>
      </a:accent3>
      <a:accent4>
        <a:srgbClr val="603BB1"/>
      </a:accent4>
      <a:accent5>
        <a:srgbClr val="4D59C3"/>
      </a:accent5>
      <a:accent6>
        <a:srgbClr val="3B79B1"/>
      </a:accent6>
      <a:hlink>
        <a:srgbClr val="319569"/>
      </a:hlink>
      <a:folHlink>
        <a:srgbClr val="7F7F7F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41</Words>
  <Application>Microsoft Office PowerPoint</Application>
  <PresentationFormat>Широкоэкранный</PresentationFormat>
  <Paragraphs>8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Bierstadt</vt:lpstr>
      <vt:lpstr>BevelVTI</vt:lpstr>
      <vt:lpstr>Заявка на выход детей из школы</vt:lpstr>
      <vt:lpstr>Цель проекта </vt:lpstr>
      <vt:lpstr>Положение дел до</vt:lpstr>
      <vt:lpstr>Интерфейс родителя</vt:lpstr>
      <vt:lpstr>Интерфейс учителя</vt:lpstr>
      <vt:lpstr>Интерфейс администратора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Заявка на выход детей из школы</dc:title>
  <dc:creator>Dasha Simonova</dc:creator>
  <cp:lastModifiedBy>Dasha Simonova</cp:lastModifiedBy>
  <cp:revision>4</cp:revision>
  <dcterms:created xsi:type="dcterms:W3CDTF">2021-11-07T15:36:51Z</dcterms:created>
  <dcterms:modified xsi:type="dcterms:W3CDTF">2021-11-12T12:42:45Z</dcterms:modified>
</cp:coreProperties>
</file>

<file path=docProps/thumbnail.jpeg>
</file>